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6" r:id="rId9"/>
    <p:sldId id="262" r:id="rId10"/>
    <p:sldId id="263" r:id="rId11"/>
    <p:sldId id="265" r:id="rId12"/>
    <p:sldId id="267" r:id="rId13"/>
  </p:sldIdLst>
  <p:sldSz cx="14630400" cy="8229600"/>
  <p:notesSz cx="8229600" cy="14630400"/>
  <p:embeddedFontLst>
    <p:embeddedFont>
      <p:font typeface="Epilogu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DEF86-2001-471D-BC98-F3B51ADD92D0}" v="52" dt="2025-06-16T01:09:02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ri varshini maddu" userId="4b411e11c80f96ea" providerId="LiveId" clId="{742DEF86-2001-471D-BC98-F3B51ADD92D0}"/>
    <pc:docChg chg="undo redo custSel addSld delSld modSld sldOrd">
      <pc:chgData name="siri varshini maddu" userId="4b411e11c80f96ea" providerId="LiveId" clId="{742DEF86-2001-471D-BC98-F3B51ADD92D0}" dt="2025-06-16T01:09:02.284" v="414"/>
      <pc:docMkLst>
        <pc:docMk/>
      </pc:docMkLst>
      <pc:sldChg chg="add del">
        <pc:chgData name="siri varshini maddu" userId="4b411e11c80f96ea" providerId="LiveId" clId="{742DEF86-2001-471D-BC98-F3B51ADD92D0}" dt="2025-06-16T00:37:05.277" v="20" actId="2696"/>
        <pc:sldMkLst>
          <pc:docMk/>
          <pc:sldMk cId="0" sldId="259"/>
        </pc:sldMkLst>
      </pc:sldChg>
      <pc:sldChg chg="modSp mod">
        <pc:chgData name="siri varshini maddu" userId="4b411e11c80f96ea" providerId="LiveId" clId="{742DEF86-2001-471D-BC98-F3B51ADD92D0}" dt="2025-06-16T00:35:06.939" v="18" actId="1076"/>
        <pc:sldMkLst>
          <pc:docMk/>
          <pc:sldMk cId="0" sldId="263"/>
        </pc:sldMkLst>
        <pc:spChg chg="mod">
          <ac:chgData name="siri varshini maddu" userId="4b411e11c80f96ea" providerId="LiveId" clId="{742DEF86-2001-471D-BC98-F3B51ADD92D0}" dt="2025-06-16T00:35:06.939" v="18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siri varshini maddu" userId="4b411e11c80f96ea" providerId="LiveId" clId="{742DEF86-2001-471D-BC98-F3B51ADD92D0}" dt="2025-06-16T00:35:06.939" v="18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siri varshini maddu" userId="4b411e11c80f96ea" providerId="LiveId" clId="{742DEF86-2001-471D-BC98-F3B51ADD92D0}" dt="2025-06-16T00:34:55.523" v="17" actId="1037"/>
          <ac:spMkLst>
            <pc:docMk/>
            <pc:sldMk cId="0" sldId="263"/>
            <ac:spMk id="7" creationId="{00000000-0000-0000-0000-000000000000}"/>
          </ac:spMkLst>
        </pc:spChg>
        <pc:spChg chg="mod">
          <ac:chgData name="siri varshini maddu" userId="4b411e11c80f96ea" providerId="LiveId" clId="{742DEF86-2001-471D-BC98-F3B51ADD92D0}" dt="2025-06-16T00:34:55.523" v="17" actId="1037"/>
          <ac:spMkLst>
            <pc:docMk/>
            <pc:sldMk cId="0" sldId="263"/>
            <ac:spMk id="8" creationId="{00000000-0000-0000-0000-000000000000}"/>
          </ac:spMkLst>
        </pc:spChg>
        <pc:spChg chg="mod">
          <ac:chgData name="siri varshini maddu" userId="4b411e11c80f96ea" providerId="LiveId" clId="{742DEF86-2001-471D-BC98-F3B51ADD92D0}" dt="2025-06-16T00:34:55.523" v="17" actId="1037"/>
          <ac:spMkLst>
            <pc:docMk/>
            <pc:sldMk cId="0" sldId="263"/>
            <ac:spMk id="15" creationId="{BF3392B5-F857-6180-0E19-543E2B3D8E51}"/>
          </ac:spMkLst>
        </pc:spChg>
        <pc:spChg chg="mod">
          <ac:chgData name="siri varshini maddu" userId="4b411e11c80f96ea" providerId="LiveId" clId="{742DEF86-2001-471D-BC98-F3B51ADD92D0}" dt="2025-06-16T00:34:55.523" v="17" actId="1037"/>
          <ac:spMkLst>
            <pc:docMk/>
            <pc:sldMk cId="0" sldId="263"/>
            <ac:spMk id="22" creationId="{2EEF9AC2-0ADC-9633-8A78-50168E54B39D}"/>
          </ac:spMkLst>
        </pc:spChg>
        <pc:spChg chg="mod">
          <ac:chgData name="siri varshini maddu" userId="4b411e11c80f96ea" providerId="LiveId" clId="{742DEF86-2001-471D-BC98-F3B51ADD92D0}" dt="2025-06-16T00:34:55.523" v="17" actId="1037"/>
          <ac:spMkLst>
            <pc:docMk/>
            <pc:sldMk cId="0" sldId="263"/>
            <ac:spMk id="23" creationId="{31F96E98-2803-C18D-47D3-4A5632BAA92A}"/>
          </ac:spMkLst>
        </pc:spChg>
        <pc:picChg chg="mod">
          <ac:chgData name="siri varshini maddu" userId="4b411e11c80f96ea" providerId="LiveId" clId="{742DEF86-2001-471D-BC98-F3B51ADD92D0}" dt="2025-06-16T00:34:55.523" v="17" actId="1037"/>
          <ac:picMkLst>
            <pc:docMk/>
            <pc:sldMk cId="0" sldId="263"/>
            <ac:picMk id="12" creationId="{BC1275EC-3543-3618-1221-95FF2BDF3F43}"/>
          </ac:picMkLst>
        </pc:picChg>
        <pc:picChg chg="mod">
          <ac:chgData name="siri varshini maddu" userId="4b411e11c80f96ea" providerId="LiveId" clId="{742DEF86-2001-471D-BC98-F3B51ADD92D0}" dt="2025-06-16T00:34:55.523" v="17" actId="1037"/>
          <ac:picMkLst>
            <pc:docMk/>
            <pc:sldMk cId="0" sldId="263"/>
            <ac:picMk id="14" creationId="{17239CED-1D59-B8F4-D0DE-03196A6914EB}"/>
          </ac:picMkLst>
        </pc:picChg>
      </pc:sldChg>
      <pc:sldChg chg="addSp delSp modSp add mod ord">
        <pc:chgData name="siri varshini maddu" userId="4b411e11c80f96ea" providerId="LiveId" clId="{742DEF86-2001-471D-BC98-F3B51ADD92D0}" dt="2025-06-16T01:09:02.284" v="414"/>
        <pc:sldMkLst>
          <pc:docMk/>
          <pc:sldMk cId="195696427" sldId="268"/>
        </pc:sldMkLst>
        <pc:spChg chg="mod">
          <ac:chgData name="siri varshini maddu" userId="4b411e11c80f96ea" providerId="LiveId" clId="{742DEF86-2001-471D-BC98-F3B51ADD92D0}" dt="2025-06-16T01:04:55.517" v="316" actId="2711"/>
          <ac:spMkLst>
            <pc:docMk/>
            <pc:sldMk cId="195696427" sldId="268"/>
            <ac:spMk id="3" creationId="{3E51B6F6-ADE2-F7F9-361C-4EA797D63927}"/>
          </ac:spMkLst>
        </pc:spChg>
        <pc:spChg chg="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4" creationId="{74AC66DA-1E77-EA14-97EA-03B9AEB4FF11}"/>
          </ac:spMkLst>
        </pc:spChg>
        <pc:spChg chg="del mod">
          <ac:chgData name="siri varshini maddu" userId="4b411e11c80f96ea" providerId="LiveId" clId="{742DEF86-2001-471D-BC98-F3B51ADD92D0}" dt="2025-06-16T00:52:08.378" v="214" actId="478"/>
          <ac:spMkLst>
            <pc:docMk/>
            <pc:sldMk cId="195696427" sldId="268"/>
            <ac:spMk id="5" creationId="{D166A3D8-BB9B-2D2D-B376-DD2D1E560FE4}"/>
          </ac:spMkLst>
        </pc:spChg>
        <pc:spChg chg="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6" creationId="{3892E6EB-15C4-06EA-9ABA-C9E7A71A8473}"/>
          </ac:spMkLst>
        </pc:spChg>
        <pc:spChg chg="del">
          <ac:chgData name="siri varshini maddu" userId="4b411e11c80f96ea" providerId="LiveId" clId="{742DEF86-2001-471D-BC98-F3B51ADD92D0}" dt="2025-06-16T00:46:59.833" v="63" actId="478"/>
          <ac:spMkLst>
            <pc:docMk/>
            <pc:sldMk cId="195696427" sldId="268"/>
            <ac:spMk id="7" creationId="{07342AED-A7C1-6F3E-8123-3F81D8E00905}"/>
          </ac:spMkLst>
        </pc:spChg>
        <pc:spChg chg="del">
          <ac:chgData name="siri varshini maddu" userId="4b411e11c80f96ea" providerId="LiveId" clId="{742DEF86-2001-471D-BC98-F3B51ADD92D0}" dt="2025-06-16T00:52:13.688" v="215" actId="478"/>
          <ac:spMkLst>
            <pc:docMk/>
            <pc:sldMk cId="195696427" sldId="268"/>
            <ac:spMk id="8" creationId="{C6EAEE1F-0ED8-FC71-C19C-8D0B0DA20D7A}"/>
          </ac:spMkLst>
        </pc:spChg>
        <pc:spChg chg="del">
          <ac:chgData name="siri varshini maddu" userId="4b411e11c80f96ea" providerId="LiveId" clId="{742DEF86-2001-471D-BC98-F3B51ADD92D0}" dt="2025-06-16T00:52:13.688" v="215" actId="478"/>
          <ac:spMkLst>
            <pc:docMk/>
            <pc:sldMk cId="195696427" sldId="268"/>
            <ac:spMk id="9" creationId="{6FDE3AF1-F071-DBAC-FB0C-34C1FD92D277}"/>
          </ac:spMkLst>
        </pc:spChg>
        <pc:spChg chg="del">
          <ac:chgData name="siri varshini maddu" userId="4b411e11c80f96ea" providerId="LiveId" clId="{742DEF86-2001-471D-BC98-F3B51ADD92D0}" dt="2025-06-16T00:47:02.020" v="64" actId="478"/>
          <ac:spMkLst>
            <pc:docMk/>
            <pc:sldMk cId="195696427" sldId="268"/>
            <ac:spMk id="10" creationId="{C95D283D-E5EC-B09F-3300-0083503C994D}"/>
          </ac:spMkLst>
        </pc:spChg>
        <pc:spChg chg="del">
          <ac:chgData name="siri varshini maddu" userId="4b411e11c80f96ea" providerId="LiveId" clId="{742DEF86-2001-471D-BC98-F3B51ADD92D0}" dt="2025-06-16T00:52:13.688" v="215" actId="478"/>
          <ac:spMkLst>
            <pc:docMk/>
            <pc:sldMk cId="195696427" sldId="268"/>
            <ac:spMk id="11" creationId="{43F026B9-5745-371E-1A52-FB3D36C1FE0C}"/>
          </ac:spMkLst>
        </pc:spChg>
        <pc:spChg chg="del">
          <ac:chgData name="siri varshini maddu" userId="4b411e11c80f96ea" providerId="LiveId" clId="{742DEF86-2001-471D-BC98-F3B51ADD92D0}" dt="2025-06-16T00:52:13.688" v="215" actId="478"/>
          <ac:spMkLst>
            <pc:docMk/>
            <pc:sldMk cId="195696427" sldId="268"/>
            <ac:spMk id="12" creationId="{63AB239E-A455-A681-14CD-B3BAB1EEBD0A}"/>
          </ac:spMkLst>
        </pc:spChg>
        <pc:spChg chg="del">
          <ac:chgData name="siri varshini maddu" userId="4b411e11c80f96ea" providerId="LiveId" clId="{742DEF86-2001-471D-BC98-F3B51ADD92D0}" dt="2025-06-16T00:47:04.062" v="65" actId="478"/>
          <ac:spMkLst>
            <pc:docMk/>
            <pc:sldMk cId="195696427" sldId="268"/>
            <ac:spMk id="13" creationId="{F365B9D7-2743-C6EE-127C-7D97A114F3F1}"/>
          </ac:spMkLst>
        </pc:spChg>
        <pc:spChg chg="del">
          <ac:chgData name="siri varshini maddu" userId="4b411e11c80f96ea" providerId="LiveId" clId="{742DEF86-2001-471D-BC98-F3B51ADD92D0}" dt="2025-06-16T00:52:13.688" v="215" actId="478"/>
          <ac:spMkLst>
            <pc:docMk/>
            <pc:sldMk cId="195696427" sldId="268"/>
            <ac:spMk id="14" creationId="{01885788-CBBE-B597-C0E9-D8C737CB0027}"/>
          </ac:spMkLst>
        </pc:spChg>
        <pc:spChg chg="del">
          <ac:chgData name="siri varshini maddu" userId="4b411e11c80f96ea" providerId="LiveId" clId="{742DEF86-2001-471D-BC98-F3B51ADD92D0}" dt="2025-06-16T00:52:13.688" v="215" actId="478"/>
          <ac:spMkLst>
            <pc:docMk/>
            <pc:sldMk cId="195696427" sldId="268"/>
            <ac:spMk id="15" creationId="{0632DD19-FBA9-1852-B5DF-45E276C061B2}"/>
          </ac:spMkLst>
        </pc:spChg>
        <pc:spChg chg="add del mod">
          <ac:chgData name="siri varshini maddu" userId="4b411e11c80f96ea" providerId="LiveId" clId="{742DEF86-2001-471D-BC98-F3B51ADD92D0}" dt="2025-06-16T00:58:11.116" v="274" actId="478"/>
          <ac:spMkLst>
            <pc:docMk/>
            <pc:sldMk cId="195696427" sldId="268"/>
            <ac:spMk id="17" creationId="{27196B5A-FB68-975F-CAD6-A2851BED8700}"/>
          </ac:spMkLst>
        </pc:spChg>
        <pc:spChg chg="add 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18" creationId="{1F2F072F-306D-48B8-C0F8-B96EFEB9B9BC}"/>
          </ac:spMkLst>
        </pc:spChg>
        <pc:spChg chg="del mod">
          <ac:chgData name="siri varshini maddu" userId="4b411e11c80f96ea" providerId="LiveId" clId="{742DEF86-2001-471D-BC98-F3B51ADD92D0}" dt="2025-06-16T00:44:16.084" v="36"/>
          <ac:spMkLst>
            <pc:docMk/>
            <pc:sldMk cId="195696427" sldId="268"/>
            <ac:spMk id="19" creationId="{936DE08A-FBD8-A897-2372-22AFA3684EAC}"/>
          </ac:spMkLst>
        </pc:spChg>
        <pc:spChg chg="add del mod">
          <ac:chgData name="siri varshini maddu" userId="4b411e11c80f96ea" providerId="LiveId" clId="{742DEF86-2001-471D-BC98-F3B51ADD92D0}" dt="2025-06-16T00:58:03.376" v="271" actId="478"/>
          <ac:spMkLst>
            <pc:docMk/>
            <pc:sldMk cId="195696427" sldId="268"/>
            <ac:spMk id="20" creationId="{90927F03-8EFD-99A5-8EA1-829CFADA4CE4}"/>
          </ac:spMkLst>
        </pc:spChg>
        <pc:spChg chg="add 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21" creationId="{D87C28C4-4B5E-4CB2-AE66-F79B3DCE7EC8}"/>
          </ac:spMkLst>
        </pc:spChg>
        <pc:spChg chg="add mod">
          <ac:chgData name="siri varshini maddu" userId="4b411e11c80f96ea" providerId="LiveId" clId="{742DEF86-2001-471D-BC98-F3B51ADD92D0}" dt="2025-06-16T00:49:59.652" v="183" actId="1076"/>
          <ac:spMkLst>
            <pc:docMk/>
            <pc:sldMk cId="195696427" sldId="268"/>
            <ac:spMk id="22" creationId="{E9ED1582-40A1-E03C-6D85-692932D019BD}"/>
          </ac:spMkLst>
        </pc:spChg>
        <pc:spChg chg="add 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23" creationId="{48CC2EEA-7A66-C08F-C20B-2E57301E7920}"/>
          </ac:spMkLst>
        </pc:spChg>
        <pc:spChg chg="add 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24" creationId="{BA049A58-EA8D-446C-177B-B95A194CD922}"/>
          </ac:spMkLst>
        </pc:spChg>
        <pc:spChg chg="add mod">
          <ac:chgData name="siri varshini maddu" userId="4b411e11c80f96ea" providerId="LiveId" clId="{742DEF86-2001-471D-BC98-F3B51ADD92D0}" dt="2025-06-16T00:51:12.120" v="206" actId="1035"/>
          <ac:spMkLst>
            <pc:docMk/>
            <pc:sldMk cId="195696427" sldId="268"/>
            <ac:spMk id="25" creationId="{FBD96D90-2DFC-184C-AF34-064251BDE763}"/>
          </ac:spMkLst>
        </pc:spChg>
        <pc:spChg chg="add mod">
          <ac:chgData name="siri varshini maddu" userId="4b411e11c80f96ea" providerId="LiveId" clId="{742DEF86-2001-471D-BC98-F3B51ADD92D0}" dt="2025-06-16T00:51:12.120" v="206" actId="1035"/>
          <ac:spMkLst>
            <pc:docMk/>
            <pc:sldMk cId="195696427" sldId="268"/>
            <ac:spMk id="26" creationId="{95026A98-D163-DE00-FD25-07205AD55EC2}"/>
          </ac:spMkLst>
        </pc:spChg>
        <pc:spChg chg="add 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27" creationId="{24F33CCE-4373-BDC7-773A-3C95DA414F67}"/>
          </ac:spMkLst>
        </pc:spChg>
        <pc:spChg chg="add 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28" creationId="{D4B0D72F-09A9-7246-B960-61F540FA9469}"/>
          </ac:spMkLst>
        </pc:spChg>
        <pc:spChg chg="add 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29" creationId="{C9DB288F-85B3-31E8-E20E-9226587FEF8A}"/>
          </ac:spMkLst>
        </pc:spChg>
        <pc:spChg chg="add mod">
          <ac:chgData name="siri varshini maddu" userId="4b411e11c80f96ea" providerId="LiveId" clId="{742DEF86-2001-471D-BC98-F3B51ADD92D0}" dt="2025-06-16T01:08:11.894" v="410" actId="1076"/>
          <ac:spMkLst>
            <pc:docMk/>
            <pc:sldMk cId="195696427" sldId="268"/>
            <ac:spMk id="30" creationId="{D392FDF3-D7CD-4149-BC9B-1CCE12B4E012}"/>
          </ac:spMkLst>
        </pc:spChg>
        <pc:spChg chg="add mod">
          <ac:chgData name="siri varshini maddu" userId="4b411e11c80f96ea" providerId="LiveId" clId="{742DEF86-2001-471D-BC98-F3B51ADD92D0}" dt="2025-06-16T01:04:55.517" v="316" actId="2711"/>
          <ac:spMkLst>
            <pc:docMk/>
            <pc:sldMk cId="195696427" sldId="268"/>
            <ac:spMk id="31" creationId="{EDC635EA-6D15-4A83-0448-FD686B5FF566}"/>
          </ac:spMkLst>
        </pc:spChg>
        <pc:spChg chg="add mod">
          <ac:chgData name="siri varshini maddu" userId="4b411e11c80f96ea" providerId="LiveId" clId="{742DEF86-2001-471D-BC98-F3B51ADD92D0}" dt="2025-06-16T01:09:02.284" v="414"/>
          <ac:spMkLst>
            <pc:docMk/>
            <pc:sldMk cId="195696427" sldId="268"/>
            <ac:spMk id="32" creationId="{61A680E9-85BD-E1CD-410F-31C874ADCD97}"/>
          </ac:spMkLst>
        </pc:spChg>
        <pc:spChg chg="add mod">
          <ac:chgData name="siri varshini maddu" userId="4b411e11c80f96ea" providerId="LiveId" clId="{742DEF86-2001-471D-BC98-F3B51ADD92D0}" dt="2025-06-16T01:04:55.517" v="316" actId="2711"/>
          <ac:spMkLst>
            <pc:docMk/>
            <pc:sldMk cId="195696427" sldId="268"/>
            <ac:spMk id="33" creationId="{3EF2170D-9602-6CD8-E5B3-D3B376D4811B}"/>
          </ac:spMkLst>
        </pc:spChg>
        <pc:spChg chg="add mod">
          <ac:chgData name="siri varshini maddu" userId="4b411e11c80f96ea" providerId="LiveId" clId="{742DEF86-2001-471D-BC98-F3B51ADD92D0}" dt="2025-06-16T01:04:40.750" v="314" actId="20577"/>
          <ac:spMkLst>
            <pc:docMk/>
            <pc:sldMk cId="195696427" sldId="268"/>
            <ac:spMk id="34" creationId="{095F2D6E-3E41-E12D-9819-14F1956684A4}"/>
          </ac:spMkLst>
        </pc:spChg>
        <pc:spChg chg="add mod">
          <ac:chgData name="siri varshini maddu" userId="4b411e11c80f96ea" providerId="LiveId" clId="{742DEF86-2001-471D-BC98-F3B51ADD92D0}" dt="2025-06-16T01:04:55.517" v="316" actId="2711"/>
          <ac:spMkLst>
            <pc:docMk/>
            <pc:sldMk cId="195696427" sldId="268"/>
            <ac:spMk id="35" creationId="{2A2D0421-1529-2C53-01C3-A2966D4B7D20}"/>
          </ac:spMkLst>
        </pc:spChg>
        <pc:spChg chg="add mod">
          <ac:chgData name="siri varshini maddu" userId="4b411e11c80f96ea" providerId="LiveId" clId="{742DEF86-2001-471D-BC98-F3B51ADD92D0}" dt="2025-06-16T01:07:55.081" v="409" actId="20577"/>
          <ac:spMkLst>
            <pc:docMk/>
            <pc:sldMk cId="195696427" sldId="268"/>
            <ac:spMk id="36" creationId="{E5D5187B-5DDB-81CB-3BF6-27A0FEA7B265}"/>
          </ac:spMkLst>
        </pc:spChg>
        <pc:spChg chg="add del mod">
          <ac:chgData name="siri varshini maddu" userId="4b411e11c80f96ea" providerId="LiveId" clId="{742DEF86-2001-471D-BC98-F3B51ADD92D0}" dt="2025-06-16T00:58:01.127" v="270" actId="478"/>
          <ac:spMkLst>
            <pc:docMk/>
            <pc:sldMk cId="195696427" sldId="268"/>
            <ac:spMk id="37" creationId="{18E2C3CA-B2A4-6628-F3C4-5F928376A124}"/>
          </ac:spMkLst>
        </pc:spChg>
        <pc:spChg chg="add mod">
          <ac:chgData name="siri varshini maddu" userId="4b411e11c80f96ea" providerId="LiveId" clId="{742DEF86-2001-471D-BC98-F3B51ADD92D0}" dt="2025-06-16T01:04:55.517" v="316" actId="2711"/>
          <ac:spMkLst>
            <pc:docMk/>
            <pc:sldMk cId="195696427" sldId="268"/>
            <ac:spMk id="38" creationId="{0672CD09-2B60-EFB1-5004-3385B674DE90}"/>
          </ac:spMkLst>
        </pc:spChg>
        <pc:picChg chg="mod">
          <ac:chgData name="siri varshini maddu" userId="4b411e11c80f96ea" providerId="LiveId" clId="{742DEF86-2001-471D-BC98-F3B51ADD92D0}" dt="2025-06-16T01:08:17.217" v="411" actId="1076"/>
          <ac:picMkLst>
            <pc:docMk/>
            <pc:sldMk cId="195696427" sldId="268"/>
            <ac:picMk id="16" creationId="{5C8B097B-62F5-FBB5-52BC-739C254AD38E}"/>
          </ac:picMkLst>
        </pc:picChg>
      </pc:sldChg>
      <pc:sldChg chg="addSp delSp add del">
        <pc:chgData name="siri varshini maddu" userId="4b411e11c80f96ea" providerId="LiveId" clId="{742DEF86-2001-471D-BC98-F3B51ADD92D0}" dt="2025-06-16T00:38:15.847" v="24" actId="2890"/>
        <pc:sldMkLst>
          <pc:docMk/>
          <pc:sldMk cId="2564563583" sldId="268"/>
        </pc:sldMkLst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4" creationId="{B9AE6FF6-188F-A3A5-6CED-670E525DF324}"/>
          </ac:spMkLst>
        </pc:spChg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5" creationId="{DD562919-4854-7B29-CDB3-E27BCFAC2463}"/>
          </ac:spMkLst>
        </pc:spChg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9" creationId="{1FB4A195-6348-CE29-E0A4-62EF978B15CD}"/>
          </ac:spMkLst>
        </pc:spChg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10" creationId="{1931836F-B467-CE67-98E6-0314B843787D}"/>
          </ac:spMkLst>
        </pc:spChg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11" creationId="{ABB32EDB-7018-40CE-F49A-FF09CDD808B1}"/>
          </ac:spMkLst>
        </pc:spChg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12" creationId="{685A71BA-7FA0-96DA-AF26-49E1EE831B5C}"/>
          </ac:spMkLst>
        </pc:spChg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14" creationId="{47988533-4370-39B6-2103-7D30C95BD02A}"/>
          </ac:spMkLst>
        </pc:spChg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15" creationId="{4C31B269-5438-D21F-286D-1E9DC9AEBD0B}"/>
          </ac:spMkLst>
        </pc:spChg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16" creationId="{81771F4B-AE79-A798-9A49-3DD13F5D1D3D}"/>
          </ac:spMkLst>
        </pc:spChg>
        <pc:spChg chg="add del">
          <ac:chgData name="siri varshini maddu" userId="4b411e11c80f96ea" providerId="LiveId" clId="{742DEF86-2001-471D-BC98-F3B51ADD92D0}" dt="2025-06-16T00:38:14.777" v="23" actId="478"/>
          <ac:spMkLst>
            <pc:docMk/>
            <pc:sldMk cId="2564563583" sldId="268"/>
            <ac:spMk id="19" creationId="{763AB6F3-E975-9736-A993-C12F630B5F0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03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F94FB-E392-0EC1-52FF-FBF18347D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B8F2D-F585-3A30-DF22-BAAE4F4E6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A00231-018F-D66C-2DB6-4A1E1A157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B1200-3263-6EA2-CBB6-17ABFC4D5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7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4AA0-CEC5-D725-3AFF-4785C41B1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A0BD3-D97B-8BB8-069A-5EA1AD6FC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94E45-A31A-2228-A396-70AF34A3F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EAD83-14FF-6B56-F237-66C5E0348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3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9D036-08E9-61EF-7F6D-3ACE625C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8ECB4-C91B-16A3-F8C7-D0D5726C8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B6FC62-9DE6-337C-F9DF-B150F0234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96E0-B585-FF06-E01E-FECE70712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60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01604"/>
            <a:ext cx="13271126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Design and Implementation of a Hotel Management Network Using Cisco Packet Tracer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76882"/>
            <a:ext cx="7556421" cy="2702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Times New Roman" panose="02020603050405020304" pitchFamily="18" charset="0"/>
              </a:rPr>
              <a:t>Team Members –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Times New Roman" panose="02020603050405020304" pitchFamily="18" charset="0"/>
              </a:rPr>
              <a:t>Hari Babu Hasini 	- AM.EN.U4ECE22122</a:t>
            </a:r>
          </a:p>
          <a:p>
            <a:pPr>
              <a:lnSpc>
                <a:spcPts val="2850"/>
              </a:lnSpc>
            </a:pPr>
            <a:r>
              <a:rPr lang="en-US" sz="1950" dirty="0">
                <a:solidFill>
                  <a:srgbClr val="EBECEF"/>
                </a:solidFill>
                <a:latin typeface="Epilogue" pitchFamily="34" charset="0"/>
              </a:rPr>
              <a:t>N Harshitha		- AM</a:t>
            </a:r>
            <a:r>
              <a:rPr lang="en-US" sz="1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Times New Roman" panose="02020603050405020304" pitchFamily="18" charset="0"/>
              </a:rPr>
              <a:t>.EN.U4ECE22123</a:t>
            </a:r>
          </a:p>
          <a:p>
            <a:pPr>
              <a:lnSpc>
                <a:spcPts val="2850"/>
              </a:lnSpc>
            </a:pPr>
            <a:r>
              <a:rPr lang="en-US" sz="1950" dirty="0">
                <a:solidFill>
                  <a:srgbClr val="EBECEF"/>
                </a:solidFill>
                <a:latin typeface="Epilogue" pitchFamily="34" charset="0"/>
              </a:rPr>
              <a:t>Teena S		- AM</a:t>
            </a:r>
            <a:r>
              <a:rPr lang="en-US" sz="1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Times New Roman" panose="02020603050405020304" pitchFamily="18" charset="0"/>
              </a:rPr>
              <a:t>.EN.U4ECE22144</a:t>
            </a:r>
          </a:p>
          <a:p>
            <a:pPr>
              <a:lnSpc>
                <a:spcPts val="2850"/>
              </a:lnSpc>
            </a:pPr>
            <a:r>
              <a:rPr lang="en-US" sz="1950" dirty="0">
                <a:solidFill>
                  <a:srgbClr val="EBECEF"/>
                </a:solidFill>
                <a:latin typeface="Epilogue" pitchFamily="34" charset="0"/>
              </a:rPr>
              <a:t>Maddu Siri Varshini	- AM</a:t>
            </a:r>
            <a:r>
              <a:rPr lang="en-US" sz="1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Times New Roman" panose="02020603050405020304" pitchFamily="18" charset="0"/>
              </a:rPr>
              <a:t>.EN.U4ECE22150</a:t>
            </a:r>
          </a:p>
          <a:p>
            <a:pPr>
              <a:lnSpc>
                <a:spcPts val="2850"/>
              </a:lnSpc>
            </a:pPr>
            <a:r>
              <a:rPr lang="en-US" sz="1950" dirty="0">
                <a:solidFill>
                  <a:srgbClr val="EBECEF"/>
                </a:solidFill>
                <a:latin typeface="Epilogue" pitchFamily="34" charset="0"/>
              </a:rPr>
              <a:t>M Kanimozhi Harshini	- AM</a:t>
            </a:r>
            <a:r>
              <a:rPr lang="en-US" sz="1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Times New Roman" panose="02020603050405020304" pitchFamily="18" charset="0"/>
              </a:rPr>
              <a:t>.EN.U4ECE22157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793790" y="644794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94592F-A811-03EC-FE43-DA720595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6" y="7670362"/>
            <a:ext cx="1928214" cy="450954"/>
          </a:xfrm>
          <a:prstGeom prst="rect">
            <a:avLst/>
          </a:prstGeom>
        </p:spPr>
      </p:pic>
      <p:pic>
        <p:nvPicPr>
          <p:cNvPr id="1030" name="Picture 6" descr="Introduction to Business Computer Networks">
            <a:extLst>
              <a:ext uri="{FF2B5EF4-FFF2-40B4-BE49-F238E27FC236}">
                <a16:creationId xmlns:a16="http://schemas.microsoft.com/office/drawing/2014/main" id="{90F381AB-A39C-3C5C-F758-DB6F05026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" t="3380" r="6041" b="6446"/>
          <a:stretch>
            <a:fillRect/>
          </a:stretch>
        </p:blipFill>
        <p:spPr bwMode="auto">
          <a:xfrm>
            <a:off x="8518653" y="3140242"/>
            <a:ext cx="4968747" cy="39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3065"/>
            <a:ext cx="10473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Ping Test and ICMP Acknowledgement</a:t>
            </a:r>
            <a:endParaRPr lang="en-US" sz="4000" dirty="0">
              <a:latin typeface="Epilogue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27599" y="2185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Packet Success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27599" y="267617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ICMP packet sent from PC7 (IT) to PC5 (Sales).</a:t>
            </a:r>
            <a:endParaRPr lang="en-US" dirty="0">
              <a:latin typeface="Epilogue" panose="020B060402020202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27480" y="3478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Ping Result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7480" y="396856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Acknowledged via inter-VLAN routing.</a:t>
            </a:r>
            <a:endParaRPr lang="en-US" dirty="0">
              <a:latin typeface="Epilogue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97AB7D-68D4-521E-0156-A513B701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6" y="7670362"/>
            <a:ext cx="1928214" cy="450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1275EC-3543-3618-1221-95FF2BDF3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58" y="2175986"/>
            <a:ext cx="7772400" cy="809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239CED-1D59-B8F4-D0DE-03196A691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257" y="3398905"/>
            <a:ext cx="8068801" cy="3858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3392B5-F857-6180-0E19-543E2B3D8E51}"/>
              </a:ext>
            </a:extLst>
          </p:cNvPr>
          <p:cNvSpPr txBox="1"/>
          <p:nvPr/>
        </p:nvSpPr>
        <p:spPr>
          <a:xfrm>
            <a:off x="772417" y="6062236"/>
            <a:ext cx="4848726" cy="81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These tests confirm working OSPF and routing setup.</a:t>
            </a:r>
            <a:endParaRPr lang="en-US" sz="2000" dirty="0">
              <a:latin typeface="Epilogue" panose="020B0604020202020204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2EEF9AC2-0ADC-9633-8A78-50168E54B39D}"/>
              </a:ext>
            </a:extLst>
          </p:cNvPr>
          <p:cNvSpPr/>
          <p:nvPr/>
        </p:nvSpPr>
        <p:spPr>
          <a:xfrm>
            <a:off x="827480" y="4796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Ping Replies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31F96E98-2803-C18D-47D3-4A5632BAA92A}"/>
              </a:ext>
            </a:extLst>
          </p:cNvPr>
          <p:cNvSpPr/>
          <p:nvPr/>
        </p:nvSpPr>
        <p:spPr>
          <a:xfrm>
            <a:off x="827480" y="528694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 out of 4 ping replies successful.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5979" y="1388649"/>
            <a:ext cx="1096106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Conclusion and Future Enhancements</a:t>
            </a:r>
            <a:endParaRPr lang="en-US" sz="4400" dirty="0">
              <a:latin typeface="Epilogue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37073" y="2890431"/>
            <a:ext cx="294616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5850" dirty="0">
              <a:latin typeface="Epilogue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37073" y="3922227"/>
            <a:ext cx="2946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Secure Network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37073" y="4412645"/>
            <a:ext cx="294616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Secure and scalable hotel network simulated.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89881" y="2894364"/>
            <a:ext cx="3820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5850" dirty="0">
              <a:latin typeface="Epilogue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89881" y="3926160"/>
            <a:ext cx="3820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VLANs &amp; Services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89881" y="4430842"/>
            <a:ext cx="3820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VLANs segmented departments, services operated correctly.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317136" y="2890431"/>
            <a:ext cx="353259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5850" dirty="0">
              <a:latin typeface="Epilogue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317136" y="3922227"/>
            <a:ext cx="3532590" cy="49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Security Enforced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317136" y="4439687"/>
            <a:ext cx="35325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Security enforced through ACLs and SSH.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37073" y="6030099"/>
            <a:ext cx="100448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Future enhancements include Wi-Fi, IoT integration, and real hardware testing.</a:t>
            </a:r>
            <a:endParaRPr lang="en-US" sz="2000" dirty="0">
              <a:latin typeface="Epilogue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7563D1-824C-E336-D43B-B3CE9A8D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6" y="7670362"/>
            <a:ext cx="1928214" cy="4509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3B3B1-D8F1-FC38-7F4F-A229450AD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F7F6A3-1E52-4358-700C-76291896DD6A}"/>
              </a:ext>
            </a:extLst>
          </p:cNvPr>
          <p:cNvSpPr txBox="1"/>
          <p:nvPr/>
        </p:nvSpPr>
        <p:spPr>
          <a:xfrm>
            <a:off x="2767263" y="3106832"/>
            <a:ext cx="909587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500" b="1" dirty="0">
                <a:solidFill>
                  <a:schemeClr val="bg1"/>
                </a:solidFill>
                <a:latin typeface="Epilogue" panose="020B0604020202020204" charset="0"/>
              </a:rPr>
              <a:t>THANK YOU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0683BA-F5F8-22EC-AE47-3F686532E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6" y="7670362"/>
            <a:ext cx="1928214" cy="4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5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3204" y="7589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Times New Roman" panose="02020603050405020304" pitchFamily="18" charset="0"/>
              </a:rPr>
              <a:t>Introduction</a:t>
            </a:r>
            <a:endParaRPr lang="en-US" sz="4450" dirty="0"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93204" y="39100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30320" y="3963880"/>
            <a:ext cx="29158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Times New Roman" panose="02020603050405020304" pitchFamily="18" charset="0"/>
              </a:rPr>
              <a:t>Digital</a:t>
            </a: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Times New Roman" panose="02020603050405020304" pitchFamily="18" charset="0"/>
              </a:rPr>
              <a:t> Infrastructure :</a:t>
            </a:r>
            <a:endParaRPr lang="en-US" sz="2200" dirty="0"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45663" y="396162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Times New Roman" panose="02020603050405020304" pitchFamily="18" charset="0"/>
              </a:rPr>
              <a:t>Hotels rely on digital networks for daily operations.</a:t>
            </a:r>
            <a:endParaRPr lang="en-US" dirty="0"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93204" y="48779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30320" y="4931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Times New Roman" panose="02020603050405020304" pitchFamily="18" charset="0"/>
              </a:rPr>
              <a:t>Secure</a:t>
            </a: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Times New Roman" panose="02020603050405020304" pitchFamily="18" charset="0"/>
              </a:rPr>
              <a:t> Traffic : </a:t>
            </a:r>
            <a:endParaRPr lang="en-US" sz="2200" dirty="0"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896948" y="4930652"/>
            <a:ext cx="7926075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Times New Roman" panose="02020603050405020304" pitchFamily="18" charset="0"/>
              </a:rPr>
              <a:t>Network must support guest and departmental traffic securely.</a:t>
            </a:r>
            <a:endParaRPr lang="en-US" dirty="0"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93204" y="58406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30320" y="5894435"/>
            <a:ext cx="3769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Times New Roman" panose="02020603050405020304" pitchFamily="18" charset="0"/>
              </a:rPr>
              <a:t>Inter-Floor</a:t>
            </a: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Times New Roman" panose="02020603050405020304" pitchFamily="18" charset="0"/>
              </a:rPr>
              <a:t> Communication :</a:t>
            </a:r>
            <a:endParaRPr lang="en-US" sz="2200" dirty="0"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675019" y="58901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Times New Roman" panose="02020603050405020304" pitchFamily="18" charset="0"/>
              </a:rPr>
              <a:t>Communication and traffic segmentation are essential.</a:t>
            </a:r>
            <a:endParaRPr lang="en-US" dirty="0"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93204" y="68053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630320" y="6859132"/>
            <a:ext cx="3107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Times New Roman" panose="02020603050405020304" pitchFamily="18" charset="0"/>
              </a:rPr>
              <a:t>Real-World</a:t>
            </a: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Times New Roman" panose="02020603050405020304" pitchFamily="18" charset="0"/>
              </a:rPr>
              <a:t> Simulation :</a:t>
            </a:r>
            <a:endParaRPr lang="en-US" sz="2200" dirty="0"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012317" y="684535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Times New Roman" panose="02020603050405020304" pitchFamily="18" charset="0"/>
              </a:rPr>
              <a:t>This project simulates a real-world hotel network.</a:t>
            </a:r>
            <a:endParaRPr lang="en-US" dirty="0"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90CD94-F0F0-87DF-5999-4885FC67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063" y="7646298"/>
            <a:ext cx="1928214" cy="4509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45B3AD-126C-6742-D2E7-174781DCFE78}"/>
              </a:ext>
            </a:extLst>
          </p:cNvPr>
          <p:cNvSpPr txBox="1"/>
          <p:nvPr/>
        </p:nvSpPr>
        <p:spPr>
          <a:xfrm>
            <a:off x="818147" y="1827207"/>
            <a:ext cx="129941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bg1"/>
                </a:solidFill>
                <a:latin typeface="Epilogue" panose="020B0604020202020204" charset="0"/>
              </a:rPr>
              <a:t>Hotels today depend on robust and secure network infrastructure to manage operations across departments and provide guest services. A structured, scalable, and segmented network is essential to ensure reliability and control. Cisco Packet Tracer is used to simulate, configure, and validate the network architecture.</a:t>
            </a:r>
            <a:endParaRPr lang="en-IN" sz="220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B377014-1877-9C38-E1ED-986E2375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6" y="7670362"/>
            <a:ext cx="1928214" cy="45095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785" y="905452"/>
            <a:ext cx="5860836" cy="491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Project Objectives</a:t>
            </a:r>
            <a:endParaRPr lang="en-US" sz="4400" dirty="0">
              <a:latin typeface="Epilogue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348374"/>
            <a:ext cx="793790" cy="9526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46290" y="2495052"/>
            <a:ext cx="218241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Network Segmentation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46290" y="2862373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Segment network using VLANs per department.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650542"/>
            <a:ext cx="793790" cy="9526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46290" y="37972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Inter-VLAN Routing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46290" y="4176573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Enable routing using router-on-a-stick.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50513"/>
            <a:ext cx="793790" cy="9526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46290" y="509719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Core Services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746290" y="5476544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DHCP, DNS, FTP, Web, Mail.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316" y="6245697"/>
            <a:ext cx="793790" cy="9526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5816" y="639237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System Security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765816" y="6771728"/>
            <a:ext cx="66039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 with SSH and ACLs.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1246-5407-E973-C89D-7446171FB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E51B6F6-ADE2-F7F9-361C-4EA797D63927}"/>
              </a:ext>
            </a:extLst>
          </p:cNvPr>
          <p:cNvSpPr/>
          <p:nvPr/>
        </p:nvSpPr>
        <p:spPr>
          <a:xfrm>
            <a:off x="869728" y="5775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chemeClr val="bg1"/>
                </a:solidFill>
                <a:latin typeface="Epilogue" panose="020B0604020202020204" charset="0"/>
              </a:rPr>
              <a:t>Key Features of the Designed Hotel Network</a:t>
            </a:r>
            <a:endParaRPr lang="en-US" sz="4000" dirty="0">
              <a:solidFill>
                <a:schemeClr val="bg1"/>
              </a:solidFill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4AC66DA-1E77-EA14-97EA-03B9AEB4FF11}"/>
              </a:ext>
            </a:extLst>
          </p:cNvPr>
          <p:cNvSpPr/>
          <p:nvPr/>
        </p:nvSpPr>
        <p:spPr>
          <a:xfrm>
            <a:off x="382624" y="2304651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892E6EB-15C4-06EA-9ABA-C9E7A71A8473}"/>
              </a:ext>
            </a:extLst>
          </p:cNvPr>
          <p:cNvSpPr/>
          <p:nvPr/>
        </p:nvSpPr>
        <p:spPr>
          <a:xfrm>
            <a:off x="1134438" y="178675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Hierarchical network structure with Access, Distribution, and Core layers.</a:t>
            </a:r>
            <a:endParaRPr lang="en-US" dirty="0">
              <a:solidFill>
                <a:schemeClr val="bg1"/>
              </a:solidFill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8B097B-62F5-FBB5-52BC-739C254A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6" y="7778646"/>
            <a:ext cx="1928214" cy="450954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1F2F072F-306D-48B8-C0F8-B96EFEB9B9BC}"/>
              </a:ext>
            </a:extLst>
          </p:cNvPr>
          <p:cNvSpPr/>
          <p:nvPr/>
        </p:nvSpPr>
        <p:spPr>
          <a:xfrm>
            <a:off x="397322" y="3429598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D87C28C4-4B5E-4CB2-AE66-F79B3DCE7EC8}"/>
              </a:ext>
            </a:extLst>
          </p:cNvPr>
          <p:cNvSpPr/>
          <p:nvPr/>
        </p:nvSpPr>
        <p:spPr>
          <a:xfrm>
            <a:off x="382624" y="1758756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E9ED1582-40A1-E03C-6D85-692932D019BD}"/>
              </a:ext>
            </a:extLst>
          </p:cNvPr>
          <p:cNvSpPr/>
          <p:nvPr/>
        </p:nvSpPr>
        <p:spPr>
          <a:xfrm>
            <a:off x="400011" y="6836398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48CC2EEA-7A66-C08F-C20B-2E57301E7920}"/>
              </a:ext>
            </a:extLst>
          </p:cNvPr>
          <p:cNvSpPr/>
          <p:nvPr/>
        </p:nvSpPr>
        <p:spPr>
          <a:xfrm>
            <a:off x="382624" y="6268598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BA049A58-EA8D-446C-177B-B95A194CD922}"/>
              </a:ext>
            </a:extLst>
          </p:cNvPr>
          <p:cNvSpPr/>
          <p:nvPr/>
        </p:nvSpPr>
        <p:spPr>
          <a:xfrm>
            <a:off x="397322" y="5700798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FBD96D90-2DFC-184C-AF34-064251BDE763}"/>
              </a:ext>
            </a:extLst>
          </p:cNvPr>
          <p:cNvSpPr/>
          <p:nvPr/>
        </p:nvSpPr>
        <p:spPr>
          <a:xfrm>
            <a:off x="397322" y="5132998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95026A98-D163-DE00-FD25-07205AD55EC2}"/>
              </a:ext>
            </a:extLst>
          </p:cNvPr>
          <p:cNvSpPr/>
          <p:nvPr/>
        </p:nvSpPr>
        <p:spPr>
          <a:xfrm>
            <a:off x="397322" y="4565198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24F33CCE-4373-BDC7-773A-3C95DA414F67}"/>
              </a:ext>
            </a:extLst>
          </p:cNvPr>
          <p:cNvSpPr/>
          <p:nvPr/>
        </p:nvSpPr>
        <p:spPr>
          <a:xfrm>
            <a:off x="397322" y="3997398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D4B0D72F-09A9-7246-B960-61F540FA9469}"/>
              </a:ext>
            </a:extLst>
          </p:cNvPr>
          <p:cNvSpPr/>
          <p:nvPr/>
        </p:nvSpPr>
        <p:spPr>
          <a:xfrm>
            <a:off x="400011" y="2861798"/>
            <a:ext cx="510302" cy="4073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C9DB288F-85B3-31E8-E20E-9226587FEF8A}"/>
              </a:ext>
            </a:extLst>
          </p:cNvPr>
          <p:cNvSpPr/>
          <p:nvPr/>
        </p:nvSpPr>
        <p:spPr>
          <a:xfrm>
            <a:off x="1134435" y="28899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Router-on-a-stick configuration using sub-interfaces enables inter-VLAN communication.</a:t>
            </a:r>
            <a:endParaRPr lang="en-US" dirty="0">
              <a:solidFill>
                <a:schemeClr val="bg1"/>
              </a:solidFill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D392FDF3-D7CD-4149-BC9B-1CCE12B4E012}"/>
              </a:ext>
            </a:extLst>
          </p:cNvPr>
          <p:cNvSpPr/>
          <p:nvPr/>
        </p:nvSpPr>
        <p:spPr>
          <a:xfrm>
            <a:off x="1134438" y="34507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Open Shortest Path First routing, OSPF protocol ensures dynamic, loop-free, and scalable routing between routers.</a:t>
            </a:r>
            <a:endParaRPr lang="en-US" dirty="0">
              <a:solidFill>
                <a:schemeClr val="bg1"/>
              </a:solidFill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EDC635EA-6D15-4A83-0448-FD686B5FF566}"/>
              </a:ext>
            </a:extLst>
          </p:cNvPr>
          <p:cNvSpPr/>
          <p:nvPr/>
        </p:nvSpPr>
        <p:spPr>
          <a:xfrm>
            <a:off x="1134438" y="40116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Dynamic Host Configuration Protocol , DHCP provides automatic IP addressing for each VLAN.</a:t>
            </a:r>
            <a:endParaRPr lang="en-US" dirty="0">
              <a:solidFill>
                <a:schemeClr val="bg1"/>
              </a:solidFill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1A680E9-85BD-E1CD-410F-31C874ADCD97}"/>
              </a:ext>
            </a:extLst>
          </p:cNvPr>
          <p:cNvSpPr/>
          <p:nvPr/>
        </p:nvSpPr>
        <p:spPr>
          <a:xfrm>
            <a:off x="1134438" y="51662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Secure Shell, SSH protocol allows secure remote access to all routers.</a:t>
            </a:r>
            <a:endParaRPr lang="en-US" dirty="0">
              <a:solidFill>
                <a:schemeClr val="bg1"/>
              </a:solidFill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3EF2170D-9602-6CD8-E5B3-D3B376D4811B}"/>
              </a:ext>
            </a:extLst>
          </p:cNvPr>
          <p:cNvSpPr/>
          <p:nvPr/>
        </p:nvSpPr>
        <p:spPr>
          <a:xfrm>
            <a:off x="1134438" y="458893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Central servers host services like Domain Name System (DNS) , File Transfer Protocol (FTP), Web, and Mail</a:t>
            </a:r>
            <a:r>
              <a:rPr lang="en-US" dirty="0">
                <a:solidFill>
                  <a:schemeClr val="bg1"/>
                </a:solidFill>
                <a:latin typeface="Epilogue" panose="020B0604020202020204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095F2D6E-3E41-E12D-9819-14F1956684A4}"/>
              </a:ext>
            </a:extLst>
          </p:cNvPr>
          <p:cNvSpPr/>
          <p:nvPr/>
        </p:nvSpPr>
        <p:spPr>
          <a:xfrm>
            <a:off x="1134436" y="572301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Access Control Lists , ACLs restrict guest VLAN access to sensitive areas.</a:t>
            </a:r>
            <a:endParaRPr lang="en-US" dirty="0">
              <a:solidFill>
                <a:schemeClr val="bg1"/>
              </a:solidFill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id="{2A2D0421-1529-2C53-01C3-A2966D4B7D20}"/>
              </a:ext>
            </a:extLst>
          </p:cNvPr>
          <p:cNvSpPr/>
          <p:nvPr/>
        </p:nvSpPr>
        <p:spPr>
          <a:xfrm>
            <a:off x="1134438" y="629625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Ping and simulation confirm successful connectivity.</a:t>
            </a:r>
            <a:endParaRPr lang="en-US" dirty="0">
              <a:solidFill>
                <a:schemeClr val="bg1"/>
              </a:solidFill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E5D5187B-5DDB-81CB-3BF6-27A0FEA7B265}"/>
              </a:ext>
            </a:extLst>
          </p:cNvPr>
          <p:cNvSpPr/>
          <p:nvPr/>
        </p:nvSpPr>
        <p:spPr>
          <a:xfrm>
            <a:off x="1134437" y="685709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Design supports future Wi-Fi, IoT, and </a:t>
            </a: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Simple Network Management Protocol (SNMP)-based monitoring</a:t>
            </a: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 enhancements.</a:t>
            </a:r>
            <a:endParaRPr lang="en-US" dirty="0">
              <a:solidFill>
                <a:schemeClr val="bg1"/>
              </a:solidFill>
              <a:latin typeface="Epilog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0672CD09-2B60-EFB1-5004-3385B674DE90}"/>
              </a:ext>
            </a:extLst>
          </p:cNvPr>
          <p:cNvSpPr/>
          <p:nvPr/>
        </p:nvSpPr>
        <p:spPr>
          <a:xfrm>
            <a:off x="1134434" y="232354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VLAN segmentation per department for secure and isolated traffic.</a:t>
            </a:r>
          </a:p>
        </p:txBody>
      </p:sp>
    </p:spTree>
    <p:extLst>
      <p:ext uri="{BB962C8B-B14F-4D97-AF65-F5344CB8AC3E}">
        <p14:creationId xmlns:p14="http://schemas.microsoft.com/office/powerpoint/2010/main" val="19569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6837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System Architecture</a:t>
            </a:r>
            <a:endParaRPr lang="en-US" sz="4400" dirty="0">
              <a:latin typeface="Epilogue" panose="020B06040202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412" y="264706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8956" y="326309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00" dirty="0">
              <a:latin typeface="Epilogue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81281" y="287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Core Layer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81281" y="3364299"/>
            <a:ext cx="5259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Central router links to servers (DHCP, DNS, etc.).</a:t>
            </a:r>
            <a:endParaRPr lang="en-US" dirty="0">
              <a:latin typeface="Epilogue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1141" y="39671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45" y="401068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8956" y="446479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00" dirty="0">
              <a:latin typeface="Epilogue" panose="020B060402020202020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57368" y="4237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Distribution Layer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57368" y="4727921"/>
            <a:ext cx="39646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Routers perform inter-VLAN routing.</a:t>
            </a:r>
            <a:endParaRPr lang="en-US" dirty="0">
              <a:latin typeface="Epilogue" panose="020B060402020202020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87228" y="533073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58" y="537431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8837" y="582841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00" dirty="0">
              <a:latin typeface="Epilogue" panose="020B060402020202020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33336" y="5601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Access Layer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33336" y="6091544"/>
            <a:ext cx="41292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PCs, printers connected to switches.</a:t>
            </a:r>
            <a:endParaRPr lang="en-US" dirty="0">
              <a:latin typeface="Epilogue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A3ACB-113D-25AC-62B7-FD75AD223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2186" y="7670362"/>
            <a:ext cx="1928214" cy="4509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435A8D-FCEF-8A31-07EA-C6825DE4C387}"/>
              </a:ext>
            </a:extLst>
          </p:cNvPr>
          <p:cNvSpPr txBox="1"/>
          <p:nvPr/>
        </p:nvSpPr>
        <p:spPr>
          <a:xfrm>
            <a:off x="679958" y="1654048"/>
            <a:ext cx="12807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Epilogue" panose="020B0604020202020204" charset="0"/>
              </a:rPr>
              <a:t>A three-layer hierarchical design was adopted to organize the hotel network logically. This architecture provides scalability, easier management, and functional separation.</a:t>
            </a:r>
            <a:endParaRPr lang="en-IN" sz="200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46DCC-44BF-408B-19CF-E711FB532A02}"/>
              </a:ext>
            </a:extLst>
          </p:cNvPr>
          <p:cNvSpPr txBox="1"/>
          <p:nvPr/>
        </p:nvSpPr>
        <p:spPr>
          <a:xfrm>
            <a:off x="1466737" y="14408464"/>
            <a:ext cx="1280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sz="200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EBEB6A2F-ED32-2880-F9A3-326446042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11" y="6971817"/>
            <a:ext cx="93994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OSPF protocol enables dynamic routing between all routers.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Layered structure enhances scalability, security, and troubleshooting efficiency.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4267"/>
            <a:ext cx="6205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VLAN Layout per Floor</a:t>
            </a:r>
            <a:endParaRPr lang="en-US" sz="4450" dirty="0">
              <a:latin typeface="Epilogue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18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Floor 1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994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 60 (Logistics)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74166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 70 (Store)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18386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 80 (Reception)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3718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Floor 2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42994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 30 (HR)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32928" y="474166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 40 (Sales)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32928" y="518386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 50 (Finance)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2067" y="3718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Floor 3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72067" y="42994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 10 (IT)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72067" y="474166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 20 (Admin)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8812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Each VLAN is isolated for security and bandwidth control.</a:t>
            </a:r>
            <a:endParaRPr lang="en-US" dirty="0">
              <a:latin typeface="Epilogue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5617AA-141F-AE64-819A-BCB2DB6D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6" y="7742554"/>
            <a:ext cx="1928214" cy="450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A5663C-977B-954B-FA0D-C091961598C3}"/>
              </a:ext>
            </a:extLst>
          </p:cNvPr>
          <p:cNvSpPr txBox="1"/>
          <p:nvPr/>
        </p:nvSpPr>
        <p:spPr>
          <a:xfrm>
            <a:off x="741033" y="2607492"/>
            <a:ext cx="12479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Epilogue" panose="020B0604020202020204" charset="0"/>
              </a:rPr>
              <a:t>To ensure logical traffic separation, each department across the three hotel floors was assigned a specific VLAN. This approach improves security and simplifies traffic management.</a:t>
            </a:r>
            <a:endParaRPr lang="en-IN" sz="200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410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000" dirty="0">
                <a:solidFill>
                  <a:schemeClr val="bg1"/>
                </a:solidFill>
                <a:latin typeface="Aptos" panose="020B0004020202020204" pitchFamily="34" charset="0"/>
              </a:rPr>
              <a:t>Network Topology Diagram</a:t>
            </a:r>
            <a:endParaRPr lang="en-US" sz="4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46679-73E5-AC63-F2D5-AEA06EF17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6" y="7670362"/>
            <a:ext cx="1928214" cy="45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73DB4-B8C1-576F-03A0-2044A26E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275349"/>
            <a:ext cx="13269603" cy="66866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48A1-7A4B-39D2-3DCB-939B59AD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5253E80-5267-A0F8-3BD2-3971B5C0DFB5}"/>
              </a:ext>
            </a:extLst>
          </p:cNvPr>
          <p:cNvSpPr/>
          <p:nvPr/>
        </p:nvSpPr>
        <p:spPr>
          <a:xfrm>
            <a:off x="793790" y="4410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000" dirty="0">
                <a:solidFill>
                  <a:schemeClr val="bg1"/>
                </a:solidFill>
                <a:latin typeface="Aptos" panose="020B0004020202020204" pitchFamily="34" charset="0"/>
              </a:rPr>
              <a:t>Packet </a:t>
            </a:r>
            <a:r>
              <a:rPr lang="en-IN" sz="4000" dirty="0">
                <a:solidFill>
                  <a:schemeClr val="bg1"/>
                </a:solidFill>
                <a:latin typeface="Epilogue" panose="020B0604020202020204" charset="0"/>
              </a:rPr>
              <a:t>Transmission</a:t>
            </a:r>
            <a:endParaRPr lang="en-US" sz="400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296DB-F1A0-C10C-7305-AF09E4F51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2186" y="7670362"/>
            <a:ext cx="1928214" cy="450954"/>
          </a:xfrm>
          <a:prstGeom prst="rect">
            <a:avLst/>
          </a:prstGeom>
        </p:spPr>
      </p:pic>
      <p:pic>
        <p:nvPicPr>
          <p:cNvPr id="3" name="20250616-0000-37.8108437">
            <a:hlinkClick r:id="" action="ppaction://media"/>
            <a:extLst>
              <a:ext uri="{FF2B5EF4-FFF2-40B4-BE49-F238E27FC236}">
                <a16:creationId xmlns:a16="http://schemas.microsoft.com/office/drawing/2014/main" id="{A11BC31D-C42B-1AC4-75A7-D5BDA0DFE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99" y="2033985"/>
            <a:ext cx="14595901" cy="5400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DF872-8CE8-3C30-F536-3C1A16C1ADAA}"/>
              </a:ext>
            </a:extLst>
          </p:cNvPr>
          <p:cNvSpPr txBox="1"/>
          <p:nvPr/>
        </p:nvSpPr>
        <p:spPr>
          <a:xfrm>
            <a:off x="793790" y="1354520"/>
            <a:ext cx="1120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pilogue" panose="020B0604020202020204" charset="0"/>
              </a:rPr>
              <a:t>Packet successfully sent from PC7 to PC5 and acknowledgement is sent back to PC7.</a:t>
            </a:r>
            <a:endParaRPr lang="en-IN" sz="200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97C15F-4CDB-17A1-0C16-3A2C466B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6" y="7670362"/>
            <a:ext cx="1928214" cy="45095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6593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Configuration Summary</a:t>
            </a:r>
            <a:endParaRPr lang="en-US" sz="4450" dirty="0">
              <a:latin typeface="Epilogue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VLANs &amp; Trunks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VLANs created and assigned to switch ports. Trunk links enabled for router-on-a-stick routing.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34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OSPF &amp; DHCP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782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OSPF configured for communication between routers. DHCP pools assigned to each VLAN.</a:t>
            </a:r>
            <a:endParaRPr lang="en-US" sz="1750" dirty="0">
              <a:latin typeface="Epilogue" panose="020B06040202020202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Security</a:t>
            </a:r>
            <a:endParaRPr lang="en-US" sz="2200" dirty="0">
              <a:latin typeface="Epilogue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ACLs block unauthorized access. SSH enables secure router logins.</a:t>
            </a:r>
            <a:endParaRPr lang="en-US" sz="1750" dirty="0"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692</Words>
  <Application>Microsoft Office PowerPoint</Application>
  <PresentationFormat>Custom</PresentationFormat>
  <Paragraphs>106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Epilogue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siri varshini maddu</cp:lastModifiedBy>
  <cp:revision>3</cp:revision>
  <dcterms:created xsi:type="dcterms:W3CDTF">2025-06-15T17:58:35Z</dcterms:created>
  <dcterms:modified xsi:type="dcterms:W3CDTF">2025-06-16T01:09:16Z</dcterms:modified>
</cp:coreProperties>
</file>